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</p:sldMasterIdLst>
  <p:sldIdLst>
    <p:sldId id="256" r:id="rId5"/>
    <p:sldId id="266" r:id="rId6"/>
    <p:sldId id="257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2DA8"/>
    <a:srgbClr val="1D41D5"/>
    <a:srgbClr val="2747BE"/>
    <a:srgbClr val="140A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06033" y="1600200"/>
            <a:ext cx="9446684" cy="10668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06033" y="2819400"/>
            <a:ext cx="7008284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92633" y="685800"/>
            <a:ext cx="2362200" cy="54403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706033" y="685800"/>
            <a:ext cx="6883400" cy="54403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06033" y="1600200"/>
            <a:ext cx="9446684" cy="10668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06033" y="2819400"/>
            <a:ext cx="7008284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706033" y="1600200"/>
            <a:ext cx="340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312833" y="1600200"/>
            <a:ext cx="340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92633" y="685800"/>
            <a:ext cx="2362200" cy="54403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706033" y="685800"/>
            <a:ext cx="6883400" cy="54403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706033" y="1600200"/>
            <a:ext cx="340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312833" y="1600200"/>
            <a:ext cx="340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06033" y="685800"/>
            <a:ext cx="9448800" cy="7318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06033" y="1600200"/>
            <a:ext cx="7010400" cy="4525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429375"/>
            <a:ext cx="2844800" cy="3238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Century Gothic" panose="020B0502020202020204" pitchFamily="34" charset="0"/>
              </a:defRPr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429375"/>
            <a:ext cx="3860800" cy="3238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200">
                <a:latin typeface="Century Gothic" panose="020B0502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429375"/>
            <a:ext cx="2844800" cy="3238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Century Gothic" panose="020B0502020202020204" pitchFamily="34" charset="0"/>
              </a:defRPr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06033" y="685800"/>
            <a:ext cx="9448800" cy="7318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06033" y="1600200"/>
            <a:ext cx="7010400" cy="4525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429375"/>
            <a:ext cx="2844800" cy="3238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Century Gothic" panose="020B0502020202020204" pitchFamily="34" charset="0"/>
              </a:defRPr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429375"/>
            <a:ext cx="3860800" cy="3238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200">
                <a:latin typeface="Century Gothic" panose="020B0502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429375"/>
            <a:ext cx="2844800" cy="3238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Century Gothic" panose="020B0502020202020204" pitchFamily="34" charset="0"/>
              </a:defRPr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39418" y="1844715"/>
            <a:ext cx="10849205" cy="2051048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 smtClean="0"/>
              <a:t>具体的学术问题或学术方向名称</a:t>
            </a:r>
            <a:endParaRPr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727200" y="4101075"/>
            <a:ext cx="8534400" cy="1156725"/>
          </a:xfrm>
        </p:spPr>
        <p:txBody>
          <a:bodyPr>
            <a:normAutofit/>
          </a:bodyPr>
          <a:lstStyle/>
          <a:p>
            <a:pPr algn="ctr"/>
            <a:r>
              <a:rPr lang="zh-CN" altLang="en-US" sz="3735" b="1" dirty="0" smtClean="0"/>
              <a:t>报告人</a:t>
            </a:r>
            <a:endParaRPr lang="zh-CN" altLang="en-US" sz="3735" b="1" dirty="0"/>
          </a:p>
        </p:txBody>
      </p:sp>
      <p:sp>
        <p:nvSpPr>
          <p:cNvPr id="4" name="副标题 2"/>
          <p:cNvSpPr txBox="1"/>
          <p:nvPr/>
        </p:nvSpPr>
        <p:spPr>
          <a:xfrm>
            <a:off x="1703639" y="5444933"/>
            <a:ext cx="8534400" cy="115672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5000"/>
              <a:buFont typeface="Wingdings 2" panose="05020102010507070707"/>
              <a:buNone/>
              <a:defRPr/>
            </a:pPr>
            <a:r>
              <a:rPr kumimoji="0" lang="en-US" altLang="zh-CN" sz="3465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 </a:t>
            </a:r>
            <a:r>
              <a:rPr kumimoji="0" lang="zh-CN" altLang="en-US" sz="3465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年</a:t>
            </a:r>
            <a:r>
              <a:rPr kumimoji="0" lang="en-US" altLang="zh-CN" sz="3465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  </a:t>
            </a:r>
            <a:r>
              <a:rPr kumimoji="0" lang="zh-CN" altLang="en-US" sz="3465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月</a:t>
            </a:r>
            <a:r>
              <a:rPr kumimoji="0" lang="en-US" altLang="zh-CN" sz="3465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  </a:t>
            </a:r>
            <a:r>
              <a:rPr kumimoji="0" lang="zh-CN" altLang="en-US" sz="3465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日</a:t>
            </a:r>
            <a:endParaRPr kumimoji="0" lang="zh-CN" altLang="en-US" sz="3465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15355" y="44450"/>
            <a:ext cx="6120765" cy="81661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b="1" dirty="0" smtClean="0"/>
              <a:t>汇报提纲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19200" y="1316765"/>
            <a:ext cx="10363200" cy="6288021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zh-CN" sz="1065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zh-CN" altLang="en-US" b="1" dirty="0" smtClean="0">
                <a:solidFill>
                  <a:schemeClr val="accent4">
                    <a:lumMod val="50000"/>
                  </a:schemeClr>
                </a:solidFill>
              </a:rPr>
              <a:t>研究内容</a:t>
            </a:r>
            <a:endParaRPr lang="en-US" altLang="zh-CN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None/>
            </a:pPr>
            <a:endParaRPr lang="en-US" altLang="zh-CN" sz="1065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zh-CN" altLang="en-US" b="1" dirty="0" smtClean="0">
                <a:solidFill>
                  <a:schemeClr val="accent4">
                    <a:lumMod val="50000"/>
                  </a:schemeClr>
                </a:solidFill>
              </a:rPr>
              <a:t>具体研究进展</a:t>
            </a:r>
            <a:endParaRPr lang="en-US" altLang="zh-CN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None/>
            </a:pPr>
            <a:endParaRPr lang="en-US" altLang="zh-CN" sz="12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zh-CN" altLang="en-US" b="1" dirty="0" smtClean="0">
                <a:solidFill>
                  <a:schemeClr val="accent4">
                    <a:lumMod val="50000"/>
                  </a:schemeClr>
                </a:solidFill>
              </a:rPr>
              <a:t>面临的问题</a:t>
            </a:r>
            <a:endParaRPr lang="en-US" altLang="zh-CN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None/>
            </a:pPr>
            <a:endParaRPr lang="en-US" altLang="zh-CN" sz="12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zh-CN" altLang="en-US" b="1" dirty="0" smtClean="0">
                <a:solidFill>
                  <a:schemeClr val="accent4">
                    <a:lumMod val="50000"/>
                  </a:schemeClr>
                </a:solidFill>
              </a:rPr>
              <a:t>下一步计划</a:t>
            </a:r>
            <a:endParaRPr lang="en-US" altLang="zh-CN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None/>
            </a:pPr>
            <a:endParaRPr lang="en-US" altLang="zh-CN" sz="12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zh-CN" altLang="en-US" b="1" dirty="0" smtClean="0">
                <a:solidFill>
                  <a:schemeClr val="accent4">
                    <a:lumMod val="50000"/>
                  </a:schemeClr>
                </a:solidFill>
              </a:rPr>
              <a:t>致谢</a:t>
            </a:r>
            <a:endParaRPr lang="en-US" altLang="zh-CN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None/>
            </a:pPr>
            <a:endParaRPr lang="en-US" altLang="zh-CN" sz="1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一、研究内容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chemeClr val="bg1">
                    <a:lumMod val="65000"/>
                  </a:schemeClr>
                </a:solidFill>
              </a:rPr>
              <a:t>介绍该学术问题或学术方向的主要研究内容</a:t>
            </a:r>
            <a:endParaRPr lang="zh-CN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二、具体研究进展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chemeClr val="bg1">
                    <a:lumMod val="65000"/>
                  </a:schemeClr>
                </a:solidFill>
              </a:rPr>
              <a:t>围绕具体的学术问题或学术方向开展了哪些具体研究，取得的成果以及影响</a:t>
            </a:r>
            <a:endParaRPr lang="zh-CN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三、面临的问题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chemeClr val="bg1">
                    <a:lumMod val="65000"/>
                  </a:schemeClr>
                </a:solidFill>
              </a:rPr>
              <a:t>在研究过程中遇到了哪些问题，如何解决</a:t>
            </a:r>
            <a:endParaRPr lang="en-US" altLang="zh-CN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zh-CN" altLang="en-US" dirty="0" smtClean="0">
                <a:solidFill>
                  <a:schemeClr val="bg1">
                    <a:lumMod val="65000"/>
                  </a:schemeClr>
                </a:solidFill>
              </a:rPr>
              <a:t>其他需要探讨的问题</a:t>
            </a:r>
            <a:endParaRPr lang="zh-CN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四、下一步计划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chemeClr val="bg1">
                    <a:lumMod val="65000"/>
                  </a:schemeClr>
                </a:solidFill>
              </a:rPr>
              <a:t>接下来围绕该学术问题或方向将开展哪些更深入的研究</a:t>
            </a:r>
            <a:endParaRPr lang="zh-CN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五、致谢</a:t>
            </a:r>
            <a:endParaRPr lang="zh-CN" altLang="en-US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tackofBooksDesignTemplate_TP01159440">
  <a:themeElements>
    <a:clrScheme name="StackofBooksDesignTemplate_TP0115944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ckofBooksDesignTemplate_TP01159440">
      <a:majorFont>
        <a:latin typeface="宋体"/>
        <a:ea typeface="宋体"/>
        <a:cs typeface=""/>
      </a:majorFont>
      <a:minorFont>
        <a:latin typeface="宋体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StackofBooksDesignTemplate_TP0115944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StackofBooksDesignTemplate_TP01159440">
  <a:themeElements>
    <a:clrScheme name="StackofBooksDesignTemplate_TP0115944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ckofBooksDesignTemplate_TP01159440">
      <a:majorFont>
        <a:latin typeface="宋体"/>
        <a:ea typeface="宋体"/>
        <a:cs typeface=""/>
      </a:majorFont>
      <a:minorFont>
        <a:latin typeface="宋体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StackofBooksDesignTemplate_TP0115944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书堆型设计模板</Template>
  <TotalTime>0</TotalTime>
  <Words>187</Words>
  <Application>WPS 演示</Application>
  <PresentationFormat>全屏显示(4:3)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7</vt:i4>
      </vt:variant>
    </vt:vector>
  </HeadingPairs>
  <TitlesOfParts>
    <vt:vector size="19" baseType="lpstr">
      <vt:lpstr>Arial</vt:lpstr>
      <vt:lpstr>宋体</vt:lpstr>
      <vt:lpstr>Wingdings</vt:lpstr>
      <vt:lpstr>Century Gothic</vt:lpstr>
      <vt:lpstr>Wingdings 2</vt:lpstr>
      <vt:lpstr>Microsoft YaHei UI</vt:lpstr>
      <vt:lpstr>Calibri</vt:lpstr>
      <vt:lpstr>微软雅黑</vt:lpstr>
      <vt:lpstr>Arial Unicode MS</vt:lpstr>
      <vt:lpstr>StackofBooksDesignTemplate_TP01159440</vt:lpstr>
      <vt:lpstr>1_StackofBooksDesignTemplate_TP01159440</vt:lpstr>
      <vt:lpstr>Office 主题</vt:lpstr>
      <vt:lpstr>具体的学术问题或学术方向名称</vt:lpstr>
      <vt:lpstr>汇报提纲</vt:lpstr>
      <vt:lpstr>一、研究内容</vt:lpstr>
      <vt:lpstr>二、具体研究进展</vt:lpstr>
      <vt:lpstr>三、面临的问题</vt:lpstr>
      <vt:lpstr>四、下一步计划</vt:lpstr>
      <vt:lpstr>五、致谢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2018年度工作总结</dc:title>
  <dc:creator>[吴李君</dc:creator>
  <cp:lastModifiedBy>cecelia8381</cp:lastModifiedBy>
  <cp:revision>34</cp:revision>
  <dcterms:created xsi:type="dcterms:W3CDTF">2018-12-27T01:20:00Z</dcterms:created>
  <dcterms:modified xsi:type="dcterms:W3CDTF">2023-11-13T02:24:34Z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2052-12.1.0.15712</vt:lpwstr>
  </property>
  <property fmtid="{D5CDD505-2E9C-101B-9397-08002B2CF9AE}" pid="3" name="ICV">
    <vt:lpwstr>2395C4BCDAEF43AE947B7AF892BA880E_13</vt:lpwstr>
  </property>
</Properties>
</file>