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E78C85-FA57-47DB-A0E3-1978F8464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620AE2F-3853-48BA-BC8D-33D2C40EC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D3E9A2-5DF4-4BBF-BE7A-CA2BC5DE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23A3E5-63A6-47C3-A987-F5483A81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31DD39-24F6-401B-A7AB-087262F8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68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B4E051-CC65-4A48-A6D7-B82876A3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B2A77D1-980A-49CB-83E9-44015DBCF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7F7AD1-6EE4-44BA-B1C8-1ACFD98B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FFD648-0A0C-413F-A873-971159A1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B00462-C6CF-4A43-BA48-98D6CE58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116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7F413BA-C049-461A-9B2F-CC3E373CD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473F1D-5F13-4231-B2C9-A71C15C1D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1D5940-36BC-4792-B6A5-0922E2D72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D5C45B-4EBB-4774-8DBC-2C07BB20A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F896FB-A82B-430F-938E-D5D2BC47A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36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AA4F28-B588-444E-BCF9-0B44E5D0B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F441B8-BFED-4CF3-B6B4-A4A3A5EC5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A12300-D3FC-4028-9A9C-3FB2C6C0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CCE656-BC1B-4688-9D86-141A5D85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8BE564-6E63-448C-A378-7C4C7716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0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840242-F445-4108-BCF7-BAAD8134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E98883-3D55-45F2-B3B7-328E6EFD5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5A00CC-A4CD-4597-9D45-0A228AB5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D98C1F5-E541-4F0F-BEE8-E6571188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6E15584-7C9A-4F4F-AAB4-1759E2AE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84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395BB5-87F0-4AEA-A8BB-B4154932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DD1CF3-E50E-47C4-A730-F75267B31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A931A01-910C-41D8-A6AC-A67865907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416438A-ED55-43E5-826B-626C9CB1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70DD44-BA32-4257-AC8C-75B0FE08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73DDB1-87D7-4C6E-923D-0837DE4C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82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4E5E01-E069-4F59-8C60-BC338F6BE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598C7C-7D70-49BF-B189-1F949733B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4BE0BF3-EF72-4E79-8CC8-5D3ED3783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9492B5D-4F81-4B99-B70C-5687FF254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7F31990-5701-4BE8-B8B2-70EBF64F7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C8B12AD-1769-45CB-8DC5-BB0A12DAE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A7CC072-187D-47FF-B9F7-5CC8D802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83432EC-2CCC-4A90-97B7-3C0A5E7D5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2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0522E7-5869-4E26-8B89-C9059DEF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FB4AC6-7060-47B4-BD24-AC060ED5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E3D4F02-2B50-4E8F-AF0B-1FAB320C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A4962D9-0DCF-48F9-93DC-B598F155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11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7B814CC-4EA3-4F03-94E5-4EC92B99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19A741C-123A-4B46-BC52-01DD844E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CC34B41-0E04-4AF4-B502-3CC48023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962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D208DB-3045-479F-8BCB-37F323793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9716F3-8A50-46EC-BE89-50035220E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B1945F-07FD-4980-8CEE-8F6E55A21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356E3D-DD7B-42F8-8A1D-972469AC6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5CBD25-5B8B-4251-89B9-3DD7D5DF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6D7B69-C5D7-44D5-A46B-62FA84EC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00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AB92F0-03CA-4117-87F6-694AEE402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AF64A9F-BDBE-488C-8DBB-5A2529CC5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A843ACA-5509-41F2-BDE7-402FF714B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5E0664-2766-475A-A296-776BF3E1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16A9E7F-D2DF-4A11-9493-32E82DE25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7A1963-764F-4AF6-A3B0-F5B0D1650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18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DEE1557-2162-4CAF-99F7-6803661B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C5D235-C465-47C4-AAB4-002F08A05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D070DC-E953-43B2-B9B4-038E7F3E0A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FA982-00B7-42D7-8210-82B277D28FF5}" type="datetimeFigureOut">
              <a:rPr lang="zh-CN" altLang="en-US" smtClean="0"/>
              <a:t>2022/12/13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D5F879-DC10-443D-88C9-FF97E2823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4DC363-61FF-44BC-9535-66C1BDA8D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299DF-83D0-4AD5-8D92-256090D1E7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91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92258F-613B-45FA-B800-BA8487BE5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4363"/>
            <a:ext cx="9144000" cy="54557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亮点进展名称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C2E716F-790F-4E0A-B9F3-428DC395C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800" y="1387476"/>
            <a:ext cx="11099800" cy="1655762"/>
          </a:xfrm>
        </p:spPr>
        <p:txBody>
          <a:bodyPr/>
          <a:lstStyle/>
          <a:p>
            <a:pPr algn="l"/>
            <a:r>
              <a:rPr lang="zh-CN" altLang="en-US" dirty="0"/>
              <a:t>亮点进展文字几句话概况，主要包括研究内容，在哪方面取得了进展和突破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77D8B33-09CF-4747-BE7C-FA8DA901AE2B}"/>
              </a:ext>
            </a:extLst>
          </p:cNvPr>
          <p:cNvSpPr/>
          <p:nvPr/>
        </p:nvSpPr>
        <p:spPr>
          <a:xfrm>
            <a:off x="364067" y="2040467"/>
            <a:ext cx="11269133" cy="41063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853E8D9-4488-45CD-BD9E-09D08AF4390B}"/>
              </a:ext>
            </a:extLst>
          </p:cNvPr>
          <p:cNvSpPr txBox="1"/>
          <p:nvPr/>
        </p:nvSpPr>
        <p:spPr>
          <a:xfrm>
            <a:off x="3649132" y="3623733"/>
            <a:ext cx="440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佐证图片（选</a:t>
            </a:r>
            <a:r>
              <a:rPr lang="en-US" altLang="zh-CN" dirty="0"/>
              <a:t>1-2</a:t>
            </a:r>
            <a:r>
              <a:rPr lang="zh-CN" altLang="en-US" dirty="0"/>
              <a:t>张代表性亮点图片）</a:t>
            </a:r>
          </a:p>
        </p:txBody>
      </p:sp>
    </p:spTree>
    <p:extLst>
      <p:ext uri="{BB962C8B-B14F-4D97-AF65-F5344CB8AC3E}">
        <p14:creationId xmlns:p14="http://schemas.microsoft.com/office/powerpoint/2010/main" val="13170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宽屏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亮点进展名称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亮点进展名称</dc:title>
  <dc:creator>cecelia8381</dc:creator>
  <cp:lastModifiedBy>cecelia8381</cp:lastModifiedBy>
  <cp:revision>1</cp:revision>
  <dcterms:created xsi:type="dcterms:W3CDTF">2022-12-13T02:40:42Z</dcterms:created>
  <dcterms:modified xsi:type="dcterms:W3CDTF">2022-12-13T02:41:03Z</dcterms:modified>
</cp:coreProperties>
</file>