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BE78C85-FA57-47DB-A0E3-1978F8464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1620AE2F-3853-48BA-BC8D-33D2C40EC7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7D3E9A2-5DF4-4BBF-BE7A-CA2BC5DE2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923A3E5-63A6-47C3-A987-F5483A810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31DD39-24F6-401B-A7AB-087262F8C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687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B4E051-CC65-4A48-A6D7-B82876A31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B2A77D1-980A-49CB-83E9-44015DBCFE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F7F7AD1-6EE4-44BA-B1C8-1ACFD98B4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5FFD648-0A0C-413F-A873-971159A1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BB00462-C6CF-4A43-BA48-98D6CE588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168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7F413BA-C049-461A-9B2F-CC3E373CD7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4473F1D-5F13-4231-B2C9-A71C15C1DB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71D5940-36BC-4792-B6A5-0922E2D72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0D5C45B-4EBB-4774-8DBC-2C07BB20A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F896FB-A82B-430F-938E-D5D2BC47A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8364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BAA4F28-B588-444E-BCF9-0B44E5D0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CF441B8-BFED-4CF3-B6B4-A4A3A5EC5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FA12300-D3FC-4028-9A9C-3FB2C6C07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CCE656-BC1B-4688-9D86-141A5D85C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8BE564-6E63-448C-A378-7C4C77165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000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40242-F445-4108-BCF7-BAAD81340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E98883-3D55-45F2-B3B7-328E6EFD5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5A00CC-A4CD-4597-9D45-0A228AB5E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D98C1F5-E541-4F0F-BEE8-E65711885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6E15584-7C9A-4F4F-AAB4-1759E2AE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849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395BB5-87F0-4AEA-A8BB-B4154932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DD1CF3-E50E-47C4-A730-F75267B31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A931A01-910C-41D8-A6AC-A67865907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416438A-ED55-43E5-826B-626C9CB14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70DD44-BA32-4257-AC8C-75B0FE08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C73DDB1-87D7-4C6E-923D-0837DE4C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820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4E5E01-E069-4F59-8C60-BC338F6BE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5598C7C-7D70-49BF-B189-1F949733BD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4BE0BF3-EF72-4E79-8CC8-5D3ED3783F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9492B5D-4F81-4B99-B70C-5687FF254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7F31990-5701-4BE8-B8B2-70EBF64F78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C8B12AD-1769-45CB-8DC5-BB0A12DAE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FA7CC072-187D-47FF-B9F7-5CC8D802A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483432EC-2CCC-4A90-97B7-3C0A5E7D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012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0522E7-5869-4E26-8B89-C9059DEF9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FB4AC6-7060-47B4-BD24-AC060ED5F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0E3D4F02-2B50-4E8F-AF0B-1FAB320CE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A4962D9-0DCF-48F9-93DC-B598F155D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411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7B814CC-4EA3-4F03-94E5-4EC92B99C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19A741C-123A-4B46-BC52-01DD844E2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7CC34B41-0E04-4AF4-B502-3CC48023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962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D208DB-3045-479F-8BCB-37F323793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E9716F3-8A50-46EC-BE89-50035220E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6B1945F-07FD-4980-8CEE-8F6E55A214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356E3D-DD7B-42F8-8A1D-972469AC6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35CBD25-5B8B-4251-89B9-3DD7D5DF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66D7B69-C5D7-44D5-A46B-62FA84EC6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004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B92F0-03CA-4117-87F6-694AEE402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9AF64A9F-BDBE-488C-8DBB-5A2529CC5F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A843ACA-5509-41F2-BDE7-402FF714B2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45E0664-2766-475A-A296-776BF3E1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16A9E7F-D2DF-4A11-9493-32E82DE25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47A1963-764F-4AF6-A3B0-F5B0D1650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180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BDEE1557-2162-4CAF-99F7-6803661BBC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AC5D235-C465-47C4-AAB4-002F08A05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D070DC-E953-43B2-B9B4-038E7F3E0A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FA982-00B7-42D7-8210-82B277D28FF5}" type="datetimeFigureOut">
              <a:rPr lang="zh-CN" altLang="en-US" smtClean="0"/>
              <a:t>2022/12/13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D5F879-DC10-443D-88C9-FF97E2823B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34DC363-61FF-44BC-9535-66C1BDA8D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7299DF-83D0-4AD5-8D92-256090D1E7F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91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092258F-613B-45FA-B800-BA8487BE5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14363"/>
            <a:ext cx="9144000" cy="545570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亮点进展名称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2E716F-790F-4E0A-B9F3-428DC395C1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8800" y="1387476"/>
            <a:ext cx="11099800" cy="1655762"/>
          </a:xfrm>
        </p:spPr>
        <p:txBody>
          <a:bodyPr/>
          <a:lstStyle/>
          <a:p>
            <a:pPr algn="l"/>
            <a:r>
              <a:rPr lang="zh-CN" altLang="en-US" dirty="0"/>
              <a:t>亮点进展文字几句话概况，主要包括研究内容，在哪方面取得了进展和突破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877D8B33-09CF-4747-BE7C-FA8DA901AE2B}"/>
              </a:ext>
            </a:extLst>
          </p:cNvPr>
          <p:cNvSpPr/>
          <p:nvPr/>
        </p:nvSpPr>
        <p:spPr>
          <a:xfrm>
            <a:off x="364067" y="2040467"/>
            <a:ext cx="11269133" cy="410633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noFill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853E8D9-4488-45CD-BD9E-09D08AF4390B}"/>
              </a:ext>
            </a:extLst>
          </p:cNvPr>
          <p:cNvSpPr txBox="1"/>
          <p:nvPr/>
        </p:nvSpPr>
        <p:spPr>
          <a:xfrm>
            <a:off x="3649132" y="3623733"/>
            <a:ext cx="440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佐证图片（选</a:t>
            </a:r>
            <a:r>
              <a:rPr lang="en-US" altLang="zh-CN" dirty="0"/>
              <a:t>1-2</a:t>
            </a:r>
            <a:r>
              <a:rPr lang="zh-CN" altLang="en-US" dirty="0"/>
              <a:t>张代表性亮点图片）</a:t>
            </a:r>
          </a:p>
        </p:txBody>
      </p:sp>
    </p:spTree>
    <p:extLst>
      <p:ext uri="{BB962C8B-B14F-4D97-AF65-F5344CB8AC3E}">
        <p14:creationId xmlns:p14="http://schemas.microsoft.com/office/powerpoint/2010/main" val="131709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亮点进展名称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亮点进展名称</dc:title>
  <dc:creator>cecelia8381</dc:creator>
  <cp:lastModifiedBy>cecelia8381</cp:lastModifiedBy>
  <cp:revision>1</cp:revision>
  <dcterms:created xsi:type="dcterms:W3CDTF">2022-12-13T02:40:42Z</dcterms:created>
  <dcterms:modified xsi:type="dcterms:W3CDTF">2022-12-13T02:41:03Z</dcterms:modified>
</cp:coreProperties>
</file>